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82800132a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82800132a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2800132a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2800132a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0400" y="0"/>
            <a:ext cx="3886203" cy="512566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4648200" y="2286000"/>
            <a:ext cx="152400" cy="1524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56" name="Google Shape;56;p13"/>
          <p:cNvSpPr/>
          <p:nvPr/>
        </p:nvSpPr>
        <p:spPr>
          <a:xfrm>
            <a:off x="5657050" y="2286000"/>
            <a:ext cx="152400" cy="1524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57" name="Google Shape;57;p13"/>
          <p:cNvSpPr/>
          <p:nvPr/>
        </p:nvSpPr>
        <p:spPr>
          <a:xfrm>
            <a:off x="4648200" y="3124200"/>
            <a:ext cx="152400" cy="1524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58" name="Google Shape;58;p13"/>
          <p:cNvSpPr/>
          <p:nvPr/>
        </p:nvSpPr>
        <p:spPr>
          <a:xfrm>
            <a:off x="5657050" y="3124200"/>
            <a:ext cx="152400" cy="1524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2452319" y="441119"/>
            <a:ext cx="4261200" cy="4261200"/>
          </a:xfrm>
          <a:prstGeom prst="octagon">
            <a:avLst>
              <a:gd fmla="val 29289" name="adj"/>
            </a:avLst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" name="Google Shape;64;p14"/>
          <p:cNvCxnSpPr>
            <a:endCxn id="63" idx="0"/>
          </p:cNvCxnSpPr>
          <p:nvPr/>
        </p:nvCxnSpPr>
        <p:spPr>
          <a:xfrm flipH="1" rot="10800000">
            <a:off x="2430419" y="1689181"/>
            <a:ext cx="4283100" cy="69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4"/>
          <p:cNvCxnSpPr>
            <a:stCxn id="63" idx="4"/>
            <a:endCxn id="63" idx="1"/>
          </p:cNvCxnSpPr>
          <p:nvPr/>
        </p:nvCxnSpPr>
        <p:spPr>
          <a:xfrm>
            <a:off x="2452319" y="3454256"/>
            <a:ext cx="4261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14"/>
          <p:cNvCxnSpPr>
            <a:stCxn id="63" idx="6"/>
            <a:endCxn id="63" idx="3"/>
          </p:cNvCxnSpPr>
          <p:nvPr/>
        </p:nvCxnSpPr>
        <p:spPr>
          <a:xfrm>
            <a:off x="3700381" y="441119"/>
            <a:ext cx="0" cy="4261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14"/>
          <p:cNvCxnSpPr>
            <a:stCxn id="63" idx="7"/>
            <a:endCxn id="63" idx="2"/>
          </p:cNvCxnSpPr>
          <p:nvPr/>
        </p:nvCxnSpPr>
        <p:spPr>
          <a:xfrm>
            <a:off x="5465456" y="441119"/>
            <a:ext cx="0" cy="4261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14"/>
          <p:cNvCxnSpPr>
            <a:stCxn id="63" idx="6"/>
            <a:endCxn id="63" idx="0"/>
          </p:cNvCxnSpPr>
          <p:nvPr/>
        </p:nvCxnSpPr>
        <p:spPr>
          <a:xfrm>
            <a:off x="3700381" y="441119"/>
            <a:ext cx="3013200" cy="1248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14"/>
          <p:cNvCxnSpPr>
            <a:stCxn id="63" idx="6"/>
            <a:endCxn id="63" idx="1"/>
          </p:cNvCxnSpPr>
          <p:nvPr/>
        </p:nvCxnSpPr>
        <p:spPr>
          <a:xfrm>
            <a:off x="3700381" y="441119"/>
            <a:ext cx="30132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14"/>
          <p:cNvCxnSpPr>
            <a:stCxn id="63" idx="6"/>
          </p:cNvCxnSpPr>
          <p:nvPr/>
        </p:nvCxnSpPr>
        <p:spPr>
          <a:xfrm>
            <a:off x="3700381" y="441119"/>
            <a:ext cx="1765200" cy="4261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14"/>
          <p:cNvCxnSpPr>
            <a:stCxn id="63" idx="6"/>
            <a:endCxn id="63" idx="4"/>
          </p:cNvCxnSpPr>
          <p:nvPr/>
        </p:nvCxnSpPr>
        <p:spPr>
          <a:xfrm flipH="1">
            <a:off x="2452381" y="441119"/>
            <a:ext cx="12480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4"/>
          <p:cNvCxnSpPr>
            <a:stCxn id="63" idx="7"/>
            <a:endCxn id="63" idx="5"/>
          </p:cNvCxnSpPr>
          <p:nvPr/>
        </p:nvCxnSpPr>
        <p:spPr>
          <a:xfrm flipH="1">
            <a:off x="2452256" y="441119"/>
            <a:ext cx="3013200" cy="1248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4"/>
          <p:cNvCxnSpPr>
            <a:stCxn id="63" idx="7"/>
          </p:cNvCxnSpPr>
          <p:nvPr/>
        </p:nvCxnSpPr>
        <p:spPr>
          <a:xfrm flipH="1">
            <a:off x="2452256" y="441119"/>
            <a:ext cx="30132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4"/>
          <p:cNvCxnSpPr>
            <a:stCxn id="63" idx="7"/>
          </p:cNvCxnSpPr>
          <p:nvPr/>
        </p:nvCxnSpPr>
        <p:spPr>
          <a:xfrm flipH="1">
            <a:off x="3700256" y="441119"/>
            <a:ext cx="1765200" cy="4261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14"/>
          <p:cNvCxnSpPr>
            <a:stCxn id="63" idx="7"/>
            <a:endCxn id="63" idx="1"/>
          </p:cNvCxnSpPr>
          <p:nvPr/>
        </p:nvCxnSpPr>
        <p:spPr>
          <a:xfrm>
            <a:off x="5465456" y="441119"/>
            <a:ext cx="12480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14"/>
          <p:cNvCxnSpPr>
            <a:stCxn id="63" idx="0"/>
          </p:cNvCxnSpPr>
          <p:nvPr/>
        </p:nvCxnSpPr>
        <p:spPr>
          <a:xfrm rot="10800000">
            <a:off x="3700319" y="441181"/>
            <a:ext cx="3013200" cy="1248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14"/>
          <p:cNvCxnSpPr>
            <a:stCxn id="63" idx="0"/>
          </p:cNvCxnSpPr>
          <p:nvPr/>
        </p:nvCxnSpPr>
        <p:spPr>
          <a:xfrm flipH="1">
            <a:off x="2452319" y="1689181"/>
            <a:ext cx="4261200" cy="1765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4"/>
          <p:cNvCxnSpPr>
            <a:stCxn id="63" idx="0"/>
            <a:endCxn id="63" idx="3"/>
          </p:cNvCxnSpPr>
          <p:nvPr/>
        </p:nvCxnSpPr>
        <p:spPr>
          <a:xfrm flipH="1">
            <a:off x="3700319" y="1689181"/>
            <a:ext cx="30132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4"/>
          <p:cNvCxnSpPr>
            <a:stCxn id="63" idx="0"/>
            <a:endCxn id="63" idx="2"/>
          </p:cNvCxnSpPr>
          <p:nvPr/>
        </p:nvCxnSpPr>
        <p:spPr>
          <a:xfrm flipH="1">
            <a:off x="5465519" y="1689181"/>
            <a:ext cx="12480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4"/>
          <p:cNvCxnSpPr>
            <a:stCxn id="63" idx="1"/>
            <a:endCxn id="63" idx="5"/>
          </p:cNvCxnSpPr>
          <p:nvPr/>
        </p:nvCxnSpPr>
        <p:spPr>
          <a:xfrm rot="10800000">
            <a:off x="2452319" y="1689056"/>
            <a:ext cx="4261200" cy="1765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4"/>
          <p:cNvCxnSpPr>
            <a:stCxn id="63" idx="1"/>
            <a:endCxn id="63" idx="3"/>
          </p:cNvCxnSpPr>
          <p:nvPr/>
        </p:nvCxnSpPr>
        <p:spPr>
          <a:xfrm flipH="1">
            <a:off x="3700319" y="3454256"/>
            <a:ext cx="3013200" cy="1248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4"/>
          <p:cNvCxnSpPr>
            <a:stCxn id="63" idx="5"/>
            <a:endCxn id="63" idx="3"/>
          </p:cNvCxnSpPr>
          <p:nvPr/>
        </p:nvCxnSpPr>
        <p:spPr>
          <a:xfrm>
            <a:off x="2452319" y="1689181"/>
            <a:ext cx="12480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4"/>
          <p:cNvCxnSpPr>
            <a:stCxn id="63" idx="4"/>
            <a:endCxn id="63" idx="2"/>
          </p:cNvCxnSpPr>
          <p:nvPr/>
        </p:nvCxnSpPr>
        <p:spPr>
          <a:xfrm>
            <a:off x="2452319" y="3454256"/>
            <a:ext cx="3013200" cy="1248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4"/>
          <p:cNvCxnSpPr>
            <a:stCxn id="63" idx="2"/>
            <a:endCxn id="63" idx="5"/>
          </p:cNvCxnSpPr>
          <p:nvPr/>
        </p:nvCxnSpPr>
        <p:spPr>
          <a:xfrm rot="10800000">
            <a:off x="2452256" y="1689119"/>
            <a:ext cx="30132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4"/>
          <p:cNvSpPr/>
          <p:nvPr/>
        </p:nvSpPr>
        <p:spPr>
          <a:xfrm>
            <a:off x="3631844" y="1624094"/>
            <a:ext cx="137100" cy="137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5396894" y="1624094"/>
            <a:ext cx="137100" cy="137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4"/>
          <p:cNvSpPr/>
          <p:nvPr/>
        </p:nvSpPr>
        <p:spPr>
          <a:xfrm>
            <a:off x="3631844" y="3385694"/>
            <a:ext cx="137100" cy="137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/>
          <p:nvPr/>
        </p:nvSpPr>
        <p:spPr>
          <a:xfrm>
            <a:off x="5396894" y="3385694"/>
            <a:ext cx="137100" cy="137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/>
          <p:cNvSpPr/>
          <p:nvPr/>
        </p:nvSpPr>
        <p:spPr>
          <a:xfrm>
            <a:off x="3714325" y="1703125"/>
            <a:ext cx="1737300" cy="1737300"/>
          </a:xfrm>
          <a:prstGeom prst="ellipse">
            <a:avLst/>
          </a:prstGeom>
          <a:gradFill>
            <a:gsLst>
              <a:gs pos="0">
                <a:schemeClr val="lt1"/>
              </a:gs>
              <a:gs pos="0">
                <a:srgbClr val="3A3A3A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2452319" y="441119"/>
            <a:ext cx="4261200" cy="4261200"/>
          </a:xfrm>
          <a:prstGeom prst="octagon">
            <a:avLst>
              <a:gd fmla="val 29289" name="adj"/>
            </a:avLst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5"/>
          <p:cNvCxnSpPr>
            <a:endCxn id="94" idx="0"/>
          </p:cNvCxnSpPr>
          <p:nvPr/>
        </p:nvCxnSpPr>
        <p:spPr>
          <a:xfrm flipH="1" rot="10800000">
            <a:off x="2430419" y="1689181"/>
            <a:ext cx="4283100" cy="69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5"/>
          <p:cNvCxnSpPr>
            <a:stCxn id="94" idx="4"/>
            <a:endCxn id="94" idx="1"/>
          </p:cNvCxnSpPr>
          <p:nvPr/>
        </p:nvCxnSpPr>
        <p:spPr>
          <a:xfrm>
            <a:off x="2452319" y="3454256"/>
            <a:ext cx="4261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5"/>
          <p:cNvCxnSpPr>
            <a:stCxn id="94" idx="6"/>
            <a:endCxn id="94" idx="3"/>
          </p:cNvCxnSpPr>
          <p:nvPr/>
        </p:nvCxnSpPr>
        <p:spPr>
          <a:xfrm>
            <a:off x="3700381" y="441119"/>
            <a:ext cx="0" cy="4261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15"/>
          <p:cNvCxnSpPr>
            <a:stCxn id="94" idx="7"/>
            <a:endCxn id="94" idx="2"/>
          </p:cNvCxnSpPr>
          <p:nvPr/>
        </p:nvCxnSpPr>
        <p:spPr>
          <a:xfrm>
            <a:off x="5465456" y="441119"/>
            <a:ext cx="0" cy="4261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5"/>
          <p:cNvCxnSpPr>
            <a:stCxn id="94" idx="6"/>
            <a:endCxn id="94" idx="0"/>
          </p:cNvCxnSpPr>
          <p:nvPr/>
        </p:nvCxnSpPr>
        <p:spPr>
          <a:xfrm>
            <a:off x="3700381" y="441119"/>
            <a:ext cx="3013200" cy="1248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15"/>
          <p:cNvCxnSpPr>
            <a:stCxn id="94" idx="6"/>
            <a:endCxn id="94" idx="1"/>
          </p:cNvCxnSpPr>
          <p:nvPr/>
        </p:nvCxnSpPr>
        <p:spPr>
          <a:xfrm>
            <a:off x="3700381" y="441119"/>
            <a:ext cx="30132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15"/>
          <p:cNvCxnSpPr>
            <a:stCxn id="94" idx="6"/>
          </p:cNvCxnSpPr>
          <p:nvPr/>
        </p:nvCxnSpPr>
        <p:spPr>
          <a:xfrm>
            <a:off x="3700381" y="441119"/>
            <a:ext cx="1765200" cy="4261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15"/>
          <p:cNvCxnSpPr>
            <a:stCxn id="94" idx="6"/>
            <a:endCxn id="94" idx="4"/>
          </p:cNvCxnSpPr>
          <p:nvPr/>
        </p:nvCxnSpPr>
        <p:spPr>
          <a:xfrm flipH="1">
            <a:off x="2452381" y="441119"/>
            <a:ext cx="12480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5"/>
          <p:cNvCxnSpPr>
            <a:stCxn id="94" idx="7"/>
            <a:endCxn id="94" idx="5"/>
          </p:cNvCxnSpPr>
          <p:nvPr/>
        </p:nvCxnSpPr>
        <p:spPr>
          <a:xfrm flipH="1">
            <a:off x="2452256" y="441119"/>
            <a:ext cx="3013200" cy="1248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5"/>
          <p:cNvCxnSpPr>
            <a:stCxn id="94" idx="7"/>
          </p:cNvCxnSpPr>
          <p:nvPr/>
        </p:nvCxnSpPr>
        <p:spPr>
          <a:xfrm flipH="1">
            <a:off x="2452256" y="441119"/>
            <a:ext cx="30132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5"/>
          <p:cNvCxnSpPr>
            <a:stCxn id="94" idx="7"/>
          </p:cNvCxnSpPr>
          <p:nvPr/>
        </p:nvCxnSpPr>
        <p:spPr>
          <a:xfrm flipH="1">
            <a:off x="3700256" y="441119"/>
            <a:ext cx="1765200" cy="4261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5"/>
          <p:cNvCxnSpPr>
            <a:stCxn id="94" idx="7"/>
            <a:endCxn id="94" idx="1"/>
          </p:cNvCxnSpPr>
          <p:nvPr/>
        </p:nvCxnSpPr>
        <p:spPr>
          <a:xfrm>
            <a:off x="5465456" y="441119"/>
            <a:ext cx="12480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5"/>
          <p:cNvCxnSpPr>
            <a:stCxn id="94" idx="0"/>
          </p:cNvCxnSpPr>
          <p:nvPr/>
        </p:nvCxnSpPr>
        <p:spPr>
          <a:xfrm rot="10800000">
            <a:off x="3700319" y="441181"/>
            <a:ext cx="3013200" cy="1248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5"/>
          <p:cNvCxnSpPr>
            <a:stCxn id="94" idx="0"/>
          </p:cNvCxnSpPr>
          <p:nvPr/>
        </p:nvCxnSpPr>
        <p:spPr>
          <a:xfrm flipH="1">
            <a:off x="2452319" y="1689181"/>
            <a:ext cx="4261200" cy="1765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5"/>
          <p:cNvCxnSpPr>
            <a:stCxn id="94" idx="0"/>
            <a:endCxn id="94" idx="3"/>
          </p:cNvCxnSpPr>
          <p:nvPr/>
        </p:nvCxnSpPr>
        <p:spPr>
          <a:xfrm flipH="1">
            <a:off x="3700319" y="1689181"/>
            <a:ext cx="30132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5"/>
          <p:cNvCxnSpPr>
            <a:stCxn id="94" idx="0"/>
            <a:endCxn id="94" idx="2"/>
          </p:cNvCxnSpPr>
          <p:nvPr/>
        </p:nvCxnSpPr>
        <p:spPr>
          <a:xfrm flipH="1">
            <a:off x="5465519" y="1689181"/>
            <a:ext cx="12480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5"/>
          <p:cNvCxnSpPr>
            <a:stCxn id="94" idx="1"/>
            <a:endCxn id="94" idx="5"/>
          </p:cNvCxnSpPr>
          <p:nvPr/>
        </p:nvCxnSpPr>
        <p:spPr>
          <a:xfrm rot="10800000">
            <a:off x="2452319" y="1689056"/>
            <a:ext cx="4261200" cy="1765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5"/>
          <p:cNvCxnSpPr>
            <a:stCxn id="94" idx="1"/>
            <a:endCxn id="94" idx="3"/>
          </p:cNvCxnSpPr>
          <p:nvPr/>
        </p:nvCxnSpPr>
        <p:spPr>
          <a:xfrm flipH="1">
            <a:off x="3700319" y="3454256"/>
            <a:ext cx="3013200" cy="1248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5"/>
          <p:cNvCxnSpPr>
            <a:stCxn id="94" idx="5"/>
            <a:endCxn id="94" idx="3"/>
          </p:cNvCxnSpPr>
          <p:nvPr/>
        </p:nvCxnSpPr>
        <p:spPr>
          <a:xfrm>
            <a:off x="2452319" y="1689181"/>
            <a:ext cx="12480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5"/>
          <p:cNvCxnSpPr>
            <a:stCxn id="94" idx="4"/>
            <a:endCxn id="94" idx="2"/>
          </p:cNvCxnSpPr>
          <p:nvPr/>
        </p:nvCxnSpPr>
        <p:spPr>
          <a:xfrm>
            <a:off x="2452319" y="3454256"/>
            <a:ext cx="3013200" cy="1248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5"/>
          <p:cNvCxnSpPr>
            <a:stCxn id="94" idx="2"/>
            <a:endCxn id="94" idx="5"/>
          </p:cNvCxnSpPr>
          <p:nvPr/>
        </p:nvCxnSpPr>
        <p:spPr>
          <a:xfrm rot="10800000">
            <a:off x="2452256" y="1689119"/>
            <a:ext cx="3013200" cy="3013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Google Shape;116;p15"/>
          <p:cNvSpPr/>
          <p:nvPr/>
        </p:nvSpPr>
        <p:spPr>
          <a:xfrm>
            <a:off x="3631844" y="1624094"/>
            <a:ext cx="137100" cy="137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5396894" y="1624094"/>
            <a:ext cx="137100" cy="137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5"/>
          <p:cNvSpPr/>
          <p:nvPr/>
        </p:nvSpPr>
        <p:spPr>
          <a:xfrm>
            <a:off x="3631844" y="3385694"/>
            <a:ext cx="137100" cy="137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/>
          <p:nvPr/>
        </p:nvSpPr>
        <p:spPr>
          <a:xfrm>
            <a:off x="5396894" y="3385694"/>
            <a:ext cx="137100" cy="137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5"/>
          <p:cNvSpPr/>
          <p:nvPr/>
        </p:nvSpPr>
        <p:spPr>
          <a:xfrm>
            <a:off x="3714325" y="1703125"/>
            <a:ext cx="1737300" cy="1737300"/>
          </a:xfrm>
          <a:prstGeom prst="ellipse">
            <a:avLst/>
          </a:prstGeom>
          <a:gradFill>
            <a:gsLst>
              <a:gs pos="0">
                <a:schemeClr val="lt1"/>
              </a:gs>
              <a:gs pos="0">
                <a:srgbClr val="3A3A3A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5"/>
          <p:cNvSpPr/>
          <p:nvPr/>
        </p:nvSpPr>
        <p:spPr>
          <a:xfrm>
            <a:off x="3959400" y="1959150"/>
            <a:ext cx="1225200" cy="1225200"/>
          </a:xfrm>
          <a:prstGeom prst="rect">
            <a:avLst/>
          </a:prstGeom>
          <a:gradFill>
            <a:gsLst>
              <a:gs pos="0">
                <a:srgbClr val="FF00FF"/>
              </a:gs>
              <a:gs pos="41000">
                <a:srgbClr val="8000FF"/>
              </a:gs>
              <a:gs pos="100000">
                <a:srgbClr val="0000FF"/>
              </a:gs>
            </a:gsLst>
            <a:path path="circle">
              <a:fillToRect b="50%" l="50%" r="50%" t="50%"/>
            </a:path>
            <a:tileRect/>
          </a:gra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